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400675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77" d="100"/>
          <a:sy n="177" d="100"/>
        </p:scale>
        <p:origin x="77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589241"/>
            <a:ext cx="4590574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891070"/>
            <a:ext cx="4050506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9499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738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91691"/>
            <a:ext cx="1164521" cy="30512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91691"/>
            <a:ext cx="3426053" cy="30512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874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014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897613"/>
            <a:ext cx="4658082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2409469"/>
            <a:ext cx="4658082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/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10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958453"/>
            <a:ext cx="2295287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958453"/>
            <a:ext cx="2295287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340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691"/>
            <a:ext cx="4658082" cy="6959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882610"/>
            <a:ext cx="2284738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315164"/>
            <a:ext cx="2284738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882610"/>
            <a:ext cx="2295990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315164"/>
            <a:ext cx="2295990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374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386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919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518399"/>
            <a:ext cx="2734092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148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518399"/>
            <a:ext cx="2734092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751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91691"/>
            <a:ext cx="4658082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958453"/>
            <a:ext cx="4658082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09E8-9249-4880-8DE1-513B2E004A0D}" type="datetimeFigureOut">
              <a:rPr lang="de-DE" smtClean="0"/>
              <a:t>14.12.2019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3337084"/>
            <a:ext cx="18227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5704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feld 15">
            <a:extLst>
              <a:ext uri="{FF2B5EF4-FFF2-40B4-BE49-F238E27FC236}">
                <a16:creationId xmlns:a16="http://schemas.microsoft.com/office/drawing/2014/main" id="{9B145641-4677-47E6-8197-FF3C18D4547D}"/>
              </a:ext>
            </a:extLst>
          </p:cNvPr>
          <p:cNvSpPr txBox="1"/>
          <p:nvPr/>
        </p:nvSpPr>
        <p:spPr>
          <a:xfrm>
            <a:off x="453165" y="149836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4 Tracey			4 Tracey		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BC6909D4-4C22-4A3A-9D9F-8C68899802A1}"/>
              </a:ext>
            </a:extLst>
          </p:cNvPr>
          <p:cNvSpPr txBox="1"/>
          <p:nvPr/>
        </p:nvSpPr>
        <p:spPr>
          <a:xfrm>
            <a:off x="467893" y="3191393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  6 Tracey		       3 Tracey		</a:t>
            </a:r>
          </a:p>
        </p:txBody>
      </p:sp>
      <p:pic>
        <p:nvPicPr>
          <p:cNvPr id="3" name="Grafik 2" descr="Ein Bild, das Teller, Essen, Doughnut, Tisch enthält.&#10;&#10;Automatisch generierte Beschreibung">
            <a:extLst>
              <a:ext uri="{FF2B5EF4-FFF2-40B4-BE49-F238E27FC236}">
                <a16:creationId xmlns:a16="http://schemas.microsoft.com/office/drawing/2014/main" id="{B03F4DCB-CBDA-4B31-BEBF-DC97919A5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213" y="1840569"/>
            <a:ext cx="1385239" cy="1377948"/>
          </a:xfrm>
          <a:prstGeom prst="rect">
            <a:avLst/>
          </a:prstGeom>
        </p:spPr>
      </p:pic>
      <p:pic>
        <p:nvPicPr>
          <p:cNvPr id="6" name="Grafik 5" descr="Ein Bild, das Essen, Teller, Tisch, Papier enthält.&#10;&#10;Automatisch generierte Beschreibung">
            <a:extLst>
              <a:ext uri="{FF2B5EF4-FFF2-40B4-BE49-F238E27FC236}">
                <a16:creationId xmlns:a16="http://schemas.microsoft.com/office/drawing/2014/main" id="{0441049E-FC59-44B0-9FB2-18A846889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90" y="122419"/>
            <a:ext cx="1405569" cy="1375941"/>
          </a:xfrm>
          <a:prstGeom prst="rect">
            <a:avLst/>
          </a:prstGeom>
        </p:spPr>
      </p:pic>
      <p:pic>
        <p:nvPicPr>
          <p:cNvPr id="10" name="Grafik 9" descr="Ein Bild, das Teller, Essen, Papier, Tisch enthält.&#10;&#10;Automatisch generierte Beschreibung">
            <a:extLst>
              <a:ext uri="{FF2B5EF4-FFF2-40B4-BE49-F238E27FC236}">
                <a16:creationId xmlns:a16="http://schemas.microsoft.com/office/drawing/2014/main" id="{D36521C6-A58E-45F3-A1D6-78654C3380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213" y="120412"/>
            <a:ext cx="1398247" cy="1377948"/>
          </a:xfrm>
          <a:prstGeom prst="rect">
            <a:avLst/>
          </a:prstGeom>
        </p:spPr>
      </p:pic>
      <p:pic>
        <p:nvPicPr>
          <p:cNvPr id="14" name="Grafik 13" descr="Ein Bild, das Teller, Essen, Tisch, Papier enthält.&#10;&#10;Automatisch generierte Beschreibung">
            <a:extLst>
              <a:ext uri="{FF2B5EF4-FFF2-40B4-BE49-F238E27FC236}">
                <a16:creationId xmlns:a16="http://schemas.microsoft.com/office/drawing/2014/main" id="{E58F4E8E-9EF0-4C5C-9FB5-F02366339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61" y="1842576"/>
            <a:ext cx="1471998" cy="137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245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Benutzerdefiniert</PresentationFormat>
  <Paragraphs>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Mirek Hancl</dc:creator>
  <cp:lastModifiedBy>Mirek Hancl</cp:lastModifiedBy>
  <cp:revision>6</cp:revision>
  <dcterms:created xsi:type="dcterms:W3CDTF">2019-05-31T11:20:25Z</dcterms:created>
  <dcterms:modified xsi:type="dcterms:W3CDTF">2019-12-14T22:58:17Z</dcterms:modified>
</cp:coreProperties>
</file>